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2A3B51-A77C-4D1E-97AD-DA423986B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69F2BE-8D61-4298-97D7-1F70D86BB2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52004C-DA7D-4AA0-9FD1-6338D85DA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2EBE12-BB22-4FA7-B9CD-6F54F8522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D6A0DD-2A5D-4679-8CA0-5989B2B1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19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424812-58D7-48DD-A8CE-D62C2E85F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5CA015-241D-4369-8195-53781C8ADF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F05129-56C9-47B5-AD45-4CAE3F298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64E2FD-1EDB-48A1-88FA-3CCD83BD5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401EBF-6B54-418B-B588-CA3ECA1A3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64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FFAAC10-06CA-4A00-8440-FB9DA70A86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C02330-F74E-4732-919A-2871502D6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7FB838-7145-4F74-988B-DCBF2C6B4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76EE8-5435-43FA-B037-7477FABD2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E06268-12AF-44D0-9739-E3457B0F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164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8C8558-7AE4-46F2-A2C8-5AA23E166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41241E-662B-43D4-907A-041CC4EDE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D9469E-EFC9-4AE4-BCB1-0FD10FBAB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8621C3-ABE3-4CFC-A7E9-BA927379E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A99633-94A9-490E-9D42-1F3B7F873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10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6C91B-62E8-4440-A121-0226E415A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2E2CE40-3EDA-4F4B-84D3-768C8BA51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7759D3-F5E7-4258-9654-8CA3E75DE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53B312-8147-4B65-BA4E-597BAA004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510E6A-D6E8-442D-8198-2928EBFE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35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8E2A8-AA38-41CE-ABFA-659E0DBD1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844529-406E-4F5F-8018-E37A667471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6594289-1107-4F05-B65D-87833618B3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32C89C-2360-4142-9BE2-B5747227C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355C0E-DAE4-4439-9408-4DBFC5BE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A83A35-9E0A-4964-BFA4-1949CD1D4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515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962D22-CE14-44F2-9B2F-DCC40A4AC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589A34-7A99-452B-8602-55201E02BB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CEA3A8-6ED8-4C0A-8ECD-FC274BCFC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070E92E-6DDC-4111-8CB6-0CD7A9EA7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181C74-9FC8-4793-A926-F02F5B74F3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F4C302-A335-4665-A2E3-4600C05E3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AF71383-EA53-496F-9483-7052D87DC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E096A2-DCA3-450F-8C77-E4F15F17D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56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9D2957-7A60-4046-9A13-14AAF2DC7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C10464A-193C-4439-AEBC-17EF26030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239A393-CEA1-46B7-B252-9139DC2D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324760-9696-48CC-AE6C-3C080F8A2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19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6EC63C3-3F51-49B1-9319-3E8CCF7C6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FD15D6-B7C4-436D-BBD2-C921DE275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3F64DCF-9D7D-4D1F-B97B-A59840FD8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11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FD490-BBAB-4714-A6A9-027182904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D3562B-099D-4B14-B3EF-EF10374C1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B838D95-1AD7-44FB-9FE8-1F58E60439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B7A300-3B80-43A9-BCC9-6548EE878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D8C835-954A-48F7-9DDF-77556D757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86460B-9543-40ED-AAB4-C0D0E3F8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40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C725DF-F9EE-45F9-84A5-7493D6676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6AC0FA7-7F08-4A76-8DAF-46D8134725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0417658-96CF-4728-A874-1124B447BD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AC1D45-4A76-41FA-861C-A1B9C3BF0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B6B782E-3DC0-4EF7-94B0-081E1F19D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059954-AA65-43B9-AF36-75B293C7F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166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E89A4-E226-4932-9022-59AB9A2D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00987E-1E21-4260-A7EB-595CDF905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06574D-0637-4C0D-B4D4-53B2510F35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40264-D4CE-4A3D-A598-246C4AAEFF5C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358FC1-6104-48E4-AB0D-7EDED23232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CE616A-465E-4879-ACDD-6BD9CB84E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620C1-258C-43F9-8C9B-1D597627C9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D34666-E447-4271-B5FA-C38C04ED6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16" y="1119004"/>
            <a:ext cx="10967049" cy="56162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0E4E63-E908-4DC0-A779-2A8366E539EA}"/>
              </a:ext>
            </a:extLst>
          </p:cNvPr>
          <p:cNvSpPr txBox="1"/>
          <p:nvPr/>
        </p:nvSpPr>
        <p:spPr>
          <a:xfrm>
            <a:off x="1863306" y="301925"/>
            <a:ext cx="7703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Заходим на сайт </a:t>
            </a:r>
            <a:r>
              <a:rPr lang="en-US" dirty="0"/>
              <a:t>trudvsem.ru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698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DBFE95-56B7-46CF-B465-C91FC6DBD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2894"/>
            <a:ext cx="12192000" cy="58751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845F03-9291-4B67-B2E4-FA805D4DC824}"/>
              </a:ext>
            </a:extLst>
          </p:cNvPr>
          <p:cNvSpPr txBox="1"/>
          <p:nvPr/>
        </p:nvSpPr>
        <p:spPr>
          <a:xfrm>
            <a:off x="2639683" y="241540"/>
            <a:ext cx="6530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 самом низу главной страницы находим пункт меню </a:t>
            </a:r>
            <a:r>
              <a:rPr lang="ru-RU" b="1" dirty="0"/>
              <a:t>Открытые данные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41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1DCF6D-F5EA-42C3-A561-5AA0334AD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4404"/>
            <a:ext cx="12192000" cy="64102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34FCBA-0313-41F5-B807-42912B17EC73}"/>
              </a:ext>
            </a:extLst>
          </p:cNvPr>
          <p:cNvSpPr txBox="1"/>
          <p:nvPr/>
        </p:nvSpPr>
        <p:spPr>
          <a:xfrm>
            <a:off x="2156604" y="138023"/>
            <a:ext cx="6668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 разделе Наборы данных нажимаем </a:t>
            </a:r>
            <a:r>
              <a:rPr lang="ru-RU" b="1" dirty="0"/>
              <a:t>Перейти к разделу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1965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A9CD6A4-2C4E-43AE-8F4A-02A32668D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621"/>
            <a:ext cx="12192000" cy="64123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4D425F-9526-4472-801F-0340BCD523AD}"/>
              </a:ext>
            </a:extLst>
          </p:cNvPr>
          <p:cNvSpPr txBox="1"/>
          <p:nvPr/>
        </p:nvSpPr>
        <p:spPr>
          <a:xfrm>
            <a:off x="2216989" y="112143"/>
            <a:ext cx="7194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Прокручиваем страницу вниз до раздела </a:t>
            </a:r>
            <a:r>
              <a:rPr lang="ru-RU" b="1" dirty="0"/>
              <a:t>Актуальные наборы данных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365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2BDF11-DC50-4B86-A649-DC8A485B1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66" y="552090"/>
            <a:ext cx="981851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447DCE-D0AE-4403-9D4F-6F577BF3D98F}"/>
              </a:ext>
            </a:extLst>
          </p:cNvPr>
          <p:cNvSpPr txBox="1"/>
          <p:nvPr/>
        </p:nvSpPr>
        <p:spPr>
          <a:xfrm>
            <a:off x="2199736" y="163902"/>
            <a:ext cx="647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Выбираем вакансии нужного нам округа  и нажимаем на</a:t>
            </a:r>
            <a:r>
              <a:rPr lang="en-US" dirty="0"/>
              <a:t> </a:t>
            </a:r>
            <a:r>
              <a:rPr lang="en-US" b="1" dirty="0"/>
              <a:t>.csv</a:t>
            </a:r>
          </a:p>
        </p:txBody>
      </p:sp>
    </p:spTree>
    <p:extLst>
      <p:ext uri="{BB962C8B-B14F-4D97-AF65-F5344CB8AC3E}">
        <p14:creationId xmlns:p14="http://schemas.microsoft.com/office/powerpoint/2010/main" val="53143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869CF1-E338-4EB6-ABC5-30CF20261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6881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111FAD8-3869-401F-8592-22612067C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513" y="1847380"/>
            <a:ext cx="3406986" cy="50106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982C64-8A04-41E7-B632-25F769669ADB}"/>
              </a:ext>
            </a:extLst>
          </p:cNvPr>
          <p:cNvSpPr txBox="1"/>
          <p:nvPr/>
        </p:nvSpPr>
        <p:spPr>
          <a:xfrm>
            <a:off x="543464" y="2587925"/>
            <a:ext cx="26051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Точное название своего региона которое используется на Работа в России можно узнать здесь.</a:t>
            </a:r>
          </a:p>
        </p:txBody>
      </p:sp>
    </p:spTree>
    <p:extLst>
      <p:ext uri="{BB962C8B-B14F-4D97-AF65-F5344CB8AC3E}">
        <p14:creationId xmlns:p14="http://schemas.microsoft.com/office/powerpoint/2010/main" val="33513989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56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ЦОПП Бурятия 2</dc:creator>
  <cp:lastModifiedBy>ЦОПП Бурятия 2</cp:lastModifiedBy>
  <cp:revision>6</cp:revision>
  <dcterms:created xsi:type="dcterms:W3CDTF">2024-05-15T04:01:19Z</dcterms:created>
  <dcterms:modified xsi:type="dcterms:W3CDTF">2024-10-15T00:28:26Z</dcterms:modified>
</cp:coreProperties>
</file>